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75" r:id="rId1"/>
  </p:sldMasterIdLst>
  <p:notesMasterIdLst>
    <p:notesMasterId r:id="rId16"/>
  </p:notesMasterIdLst>
  <p:handoutMasterIdLst>
    <p:handoutMasterId r:id="rId17"/>
  </p:handoutMasterIdLst>
  <p:sldIdLst>
    <p:sldId id="1119" r:id="rId2"/>
    <p:sldId id="1374" r:id="rId3"/>
    <p:sldId id="1375" r:id="rId4"/>
    <p:sldId id="1376" r:id="rId5"/>
    <p:sldId id="1377" r:id="rId6"/>
    <p:sldId id="1378" r:id="rId7"/>
    <p:sldId id="1379" r:id="rId8"/>
    <p:sldId id="1380" r:id="rId9"/>
    <p:sldId id="1381" r:id="rId10"/>
    <p:sldId id="1382" r:id="rId11"/>
    <p:sldId id="1383" r:id="rId12"/>
    <p:sldId id="1384" r:id="rId13"/>
    <p:sldId id="1385" r:id="rId14"/>
    <p:sldId id="1386" r:id="rId15"/>
  </p:sldIdLst>
  <p:sldSz cx="9906000" cy="6858000" type="A4"/>
  <p:notesSz cx="9979025" cy="6834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orient="horz" pos="4247" userDrawn="1">
          <p15:clr>
            <a:srgbClr val="A4A3A4"/>
          </p15:clr>
        </p15:guide>
        <p15:guide id="4" pos="1079" userDrawn="1">
          <p15:clr>
            <a:srgbClr val="A4A3A4"/>
          </p15:clr>
        </p15:guide>
        <p15:guide id="5" pos="2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A0D"/>
    <a:srgbClr val="AF0D1C"/>
    <a:srgbClr val="9A0B1B"/>
    <a:srgbClr val="FFDB9B"/>
    <a:srgbClr val="E56600"/>
    <a:srgbClr val="E7E6E6"/>
    <a:srgbClr val="FFFFFF"/>
    <a:srgbClr val="FF6600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1" autoAdjust="0"/>
    <p:restoredTop sz="95061" autoAdjust="0"/>
  </p:normalViewPr>
  <p:slideViewPr>
    <p:cSldViewPr>
      <p:cViewPr varScale="1">
        <p:scale>
          <a:sx n="94" d="100"/>
          <a:sy n="94" d="100"/>
        </p:scale>
        <p:origin x="1760" y="184"/>
      </p:cViewPr>
      <p:guideLst>
        <p:guide orient="horz" pos="709"/>
        <p:guide orient="horz" pos="4247"/>
        <p:guide pos="1079"/>
        <p:guide pos="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27720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0" tIns="46422" rIns="92840" bIns="46422" numCol="1" anchor="t" anchorCtr="0" compatLnSpc="1">
            <a:prstTxWarp prst="textNoShape">
              <a:avLst/>
            </a:prstTxWarp>
          </a:bodyPr>
          <a:lstStyle>
            <a:lvl1pPr algn="l" defTabSz="922316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1305" y="1"/>
            <a:ext cx="4327720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0" tIns="46422" rIns="92840" bIns="46422" numCol="1" anchor="t" anchorCtr="0" compatLnSpc="1">
            <a:prstTxWarp prst="textNoShape">
              <a:avLst/>
            </a:prstTxWarp>
          </a:bodyPr>
          <a:lstStyle>
            <a:lvl1pPr algn="r" defTabSz="922316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92806"/>
            <a:ext cx="4327720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0" tIns="46422" rIns="92840" bIns="46422" numCol="1" anchor="b" anchorCtr="0" compatLnSpc="1">
            <a:prstTxWarp prst="textNoShape">
              <a:avLst/>
            </a:prstTxWarp>
          </a:bodyPr>
          <a:lstStyle>
            <a:lvl1pPr algn="l" defTabSz="922316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1305" y="6492806"/>
            <a:ext cx="4327720" cy="3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0" tIns="46422" rIns="92840" bIns="46422" numCol="1" anchor="b" anchorCtr="0" compatLnSpc="1">
            <a:prstTxWarp prst="textNoShape">
              <a:avLst/>
            </a:prstTxWarp>
          </a:bodyPr>
          <a:lstStyle>
            <a:lvl1pPr algn="r" defTabSz="922316">
              <a:defRPr sz="1200">
                <a:solidFill>
                  <a:schemeClr val="tx1"/>
                </a:solidFill>
              </a:defRPr>
            </a:lvl1pPr>
          </a:lstStyle>
          <a:p>
            <a:fld id="{C1BBB2A6-5F15-4353-91C9-8D837AC1D4E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303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00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46425" y="515938"/>
            <a:ext cx="3690938" cy="2554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537" y="3244228"/>
            <a:ext cx="7317953" cy="30778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40" tIns="46422" rIns="92840" bIns="46422"/>
          <a:lstStyle/>
          <a:p>
            <a:pPr defTabSz="923902" eaLnBrk="1" hangingPunct="1">
              <a:spcBef>
                <a:spcPct val="0"/>
              </a:spcBef>
            </a:pPr>
            <a:endParaRPr lang="de-DE" sz="2300" dirty="0"/>
          </a:p>
        </p:txBody>
      </p:sp>
    </p:spTree>
    <p:extLst>
      <p:ext uri="{BB962C8B-B14F-4D97-AF65-F5344CB8AC3E}">
        <p14:creationId xmlns:p14="http://schemas.microsoft.com/office/powerpoint/2010/main" val="100730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C5B8EFDE-C739-344F-9FBC-34C2A2C94E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6185" y="6172204"/>
            <a:ext cx="9666640" cy="820738"/>
            <a:chOff x="138" y="3888"/>
            <a:chExt cx="5620" cy="517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120C4C19-FACA-D645-B3ED-AC486FDED7D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4" y="3888"/>
              <a:ext cx="105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3F28C1B8-9CA0-F743-9EA2-8BB4CC02D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4157"/>
              <a:ext cx="456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spAutoFit/>
            </a:bodyPr>
            <a:lstStyle/>
            <a:p>
              <a:pPr marL="95250" indent="-95250" algn="l">
                <a:lnSpc>
                  <a:spcPct val="85000"/>
                </a:lnSpc>
                <a:spcBef>
                  <a:spcPct val="10000"/>
                </a:spcBef>
              </a:pPr>
              <a:r>
                <a:rPr lang="de-DE" sz="1000" dirty="0">
                  <a:solidFill>
                    <a:schemeClr val="tx1"/>
                  </a:solidFill>
                  <a:latin typeface="Palatino" pitchFamily="18" charset="0"/>
                </a:rPr>
                <a:t>©</a:t>
              </a:r>
              <a:r>
                <a:rPr lang="de-DE" sz="900" dirty="0">
                  <a:solidFill>
                    <a:schemeClr val="tx1"/>
                  </a:solidFill>
                  <a:latin typeface="Palatino" pitchFamily="18" charset="0"/>
                </a:rPr>
                <a:t> Childaid 2019</a:t>
              </a:r>
            </a:p>
            <a:p>
              <a:pPr marL="95250" indent="-95250" algn="l">
                <a:lnSpc>
                  <a:spcPct val="85000"/>
                </a:lnSpc>
                <a:spcBef>
                  <a:spcPct val="10000"/>
                </a:spcBef>
              </a:pPr>
              <a:endParaRPr lang="de-DE" sz="900" dirty="0">
                <a:solidFill>
                  <a:schemeClr val="tx1"/>
                </a:solidFill>
                <a:latin typeface="Palatino" pitchFamily="18" charset="0"/>
              </a:endParaRPr>
            </a:p>
            <a:p>
              <a:pPr marL="95250" indent="-95250" algn="l">
                <a:lnSpc>
                  <a:spcPct val="85000"/>
                </a:lnSpc>
                <a:spcBef>
                  <a:spcPct val="10000"/>
                </a:spcBef>
              </a:pPr>
              <a:endParaRPr lang="de-DE" sz="900" dirty="0">
                <a:solidFill>
                  <a:schemeClr val="tx1"/>
                </a:solidFill>
                <a:latin typeface="Palatino" pitchFamily="18" charset="0"/>
              </a:endParaRP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32428341-1D4C-704C-B9D5-74DD8EEA7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84" y="296652"/>
            <a:ext cx="3001207" cy="936104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83B2A6F-605D-2E40-B5F5-6AE4C3A87E50}"/>
              </a:ext>
            </a:extLst>
          </p:cNvPr>
          <p:cNvCxnSpPr>
            <a:cxnSpLocks/>
          </p:cNvCxnSpPr>
          <p:nvPr userDrawn="1"/>
        </p:nvCxnSpPr>
        <p:spPr>
          <a:xfrm>
            <a:off x="0" y="6851116"/>
            <a:ext cx="9987488" cy="0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E2AAA7B-B760-9943-B2DA-D6CBDCBC770D}"/>
              </a:ext>
            </a:extLst>
          </p:cNvPr>
          <p:cNvCxnSpPr>
            <a:cxnSpLocks/>
          </p:cNvCxnSpPr>
          <p:nvPr userDrawn="1"/>
        </p:nvCxnSpPr>
        <p:spPr>
          <a:xfrm>
            <a:off x="5010883" y="5614505"/>
            <a:ext cx="4711784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15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96" y="3320988"/>
            <a:ext cx="9071608" cy="637876"/>
          </a:xfrm>
          <a:prstGeom prst="rect">
            <a:avLst/>
          </a:prstGeom>
        </p:spPr>
        <p:txBody>
          <a:bodyPr/>
          <a:lstStyle>
            <a:lvl1pPr algn="ctr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3A21998-CEBC-334F-AEB5-F2DB3231A3CC}"/>
              </a:ext>
            </a:extLst>
          </p:cNvPr>
          <p:cNvSpPr/>
          <p:nvPr userDrawn="1"/>
        </p:nvSpPr>
        <p:spPr>
          <a:xfrm>
            <a:off x="0" y="2456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C988C6-C122-3E45-8A98-17072471D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91C7D3C1-6746-024F-8F57-BCE6BB9136B1}"/>
              </a:ext>
            </a:extLst>
          </p:cNvPr>
          <p:cNvCxnSpPr>
            <a:cxnSpLocks/>
          </p:cNvCxnSpPr>
          <p:nvPr userDrawn="1"/>
        </p:nvCxnSpPr>
        <p:spPr>
          <a:xfrm>
            <a:off x="-20497" y="6858000"/>
            <a:ext cx="9924910" cy="0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895" y="1088739"/>
            <a:ext cx="9067911" cy="205222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7895" y="4138884"/>
            <a:ext cx="9067911" cy="228572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D9F03D97-4605-C249-8734-EE2FD37EBAB0}"/>
              </a:ext>
            </a:extLst>
          </p:cNvPr>
          <p:cNvSpPr txBox="1">
            <a:spLocks/>
          </p:cNvSpPr>
          <p:nvPr userDrawn="1"/>
        </p:nvSpPr>
        <p:spPr>
          <a:xfrm>
            <a:off x="357852" y="116632"/>
            <a:ext cx="8543925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510252" y="97646"/>
            <a:ext cx="6746875" cy="6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33845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464" y="1376772"/>
            <a:ext cx="1944215" cy="28220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3A21998-CEBC-334F-AEB5-F2DB3231A3CC}"/>
              </a:ext>
            </a:extLst>
          </p:cNvPr>
          <p:cNvSpPr/>
          <p:nvPr userDrawn="1"/>
        </p:nvSpPr>
        <p:spPr>
          <a:xfrm>
            <a:off x="1587" y="-9521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EC988C6-C122-3E45-8A98-17072471D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1C7D3C1-6746-024F-8F57-BCE6BB9136B1}"/>
              </a:ext>
            </a:extLst>
          </p:cNvPr>
          <p:cNvCxnSpPr>
            <a:cxnSpLocks/>
          </p:cNvCxnSpPr>
          <p:nvPr userDrawn="1"/>
        </p:nvCxnSpPr>
        <p:spPr>
          <a:xfrm>
            <a:off x="-20497" y="6858000"/>
            <a:ext cx="9924910" cy="0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453623" y="1376276"/>
            <a:ext cx="1944215" cy="28220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96093" y="1376772"/>
            <a:ext cx="1944215" cy="28220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221252" y="1376772"/>
            <a:ext cx="1944215" cy="28220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20" name="Textplatzhalter 1">
            <a:extLst>
              <a:ext uri="{FF2B5EF4-FFF2-40B4-BE49-F238E27FC236}">
                <a16:creationId xmlns:a16="http://schemas.microsoft.com/office/drawing/2014/main" id="{3F46A8B8-A32D-B148-BAB8-F302E3EE6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716" y="917055"/>
            <a:ext cx="1926963" cy="324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1" name="Textplatzhalter 1">
            <a:extLst>
              <a:ext uri="{FF2B5EF4-FFF2-40B4-BE49-F238E27FC236}">
                <a16:creationId xmlns:a16="http://schemas.microsoft.com/office/drawing/2014/main" id="{3F46A8B8-A32D-B148-BAB8-F302E3EE6B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53623" y="917055"/>
            <a:ext cx="1926963" cy="324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2" name="Textplatzhalter 1">
            <a:extLst>
              <a:ext uri="{FF2B5EF4-FFF2-40B4-BE49-F238E27FC236}">
                <a16:creationId xmlns:a16="http://schemas.microsoft.com/office/drawing/2014/main" id="{3F46A8B8-A32D-B148-BAB8-F302E3EE6B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96093" y="905567"/>
            <a:ext cx="1926963" cy="324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3" name="Textplatzhalter 1">
            <a:extLst>
              <a:ext uri="{FF2B5EF4-FFF2-40B4-BE49-F238E27FC236}">
                <a16:creationId xmlns:a16="http://schemas.microsoft.com/office/drawing/2014/main" id="{3F46A8B8-A32D-B148-BAB8-F302E3EE6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38504" y="905567"/>
            <a:ext cx="1926963" cy="324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2" hasCustomPrompt="1"/>
          </p:nvPr>
        </p:nvSpPr>
        <p:spPr>
          <a:xfrm>
            <a:off x="145716" y="3763052"/>
            <a:ext cx="5239331" cy="26610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3F46A8B8-A32D-B148-BAB8-F302E3EE6B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01072" y="3763782"/>
            <a:ext cx="3564395" cy="2660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510252" y="97646"/>
            <a:ext cx="6746875" cy="6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9054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4509" y="5481228"/>
            <a:ext cx="8757015" cy="900599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Text 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D9F03D97-4605-C249-8734-EE2FD37EBAB0}"/>
              </a:ext>
            </a:extLst>
          </p:cNvPr>
          <p:cNvSpPr txBox="1">
            <a:spLocks/>
          </p:cNvSpPr>
          <p:nvPr userDrawn="1"/>
        </p:nvSpPr>
        <p:spPr>
          <a:xfrm>
            <a:off x="357852" y="116632"/>
            <a:ext cx="8543925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3A21998-CEBC-334F-AEB5-F2DB3231A3CC}"/>
              </a:ext>
            </a:extLst>
          </p:cNvPr>
          <p:cNvSpPr/>
          <p:nvPr userDrawn="1"/>
        </p:nvSpPr>
        <p:spPr>
          <a:xfrm>
            <a:off x="1587" y="0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C988C6-C122-3E45-8A98-17072471D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D9F03D97-4605-C249-8734-EE2FD37EBAB0}"/>
              </a:ext>
            </a:extLst>
          </p:cNvPr>
          <p:cNvSpPr txBox="1">
            <a:spLocks/>
          </p:cNvSpPr>
          <p:nvPr userDrawn="1"/>
        </p:nvSpPr>
        <p:spPr>
          <a:xfrm>
            <a:off x="446342" y="148422"/>
            <a:ext cx="8543925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de-DE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91C7D3C1-6746-024F-8F57-BCE6BB9136B1}"/>
              </a:ext>
            </a:extLst>
          </p:cNvPr>
          <p:cNvCxnSpPr>
            <a:cxnSpLocks/>
          </p:cNvCxnSpPr>
          <p:nvPr userDrawn="1"/>
        </p:nvCxnSpPr>
        <p:spPr>
          <a:xfrm>
            <a:off x="-20497" y="6858000"/>
            <a:ext cx="9924910" cy="0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8184" y="887404"/>
            <a:ext cx="4383340" cy="444142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4508" y="887405"/>
            <a:ext cx="4373675" cy="444142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510252" y="97646"/>
            <a:ext cx="6746875" cy="6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566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0253" y="1200846"/>
            <a:ext cx="8757014" cy="51809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Text/Aufzählung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3A21998-CEBC-334F-AEB5-F2DB3231A3CC}"/>
              </a:ext>
            </a:extLst>
          </p:cNvPr>
          <p:cNvSpPr/>
          <p:nvPr userDrawn="1"/>
        </p:nvSpPr>
        <p:spPr>
          <a:xfrm>
            <a:off x="1587" y="0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C988C6-C122-3E45-8A98-17072471D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1C7D3C1-6746-024F-8F57-BCE6BB9136B1}"/>
              </a:ext>
            </a:extLst>
          </p:cNvPr>
          <p:cNvCxnSpPr>
            <a:cxnSpLocks/>
          </p:cNvCxnSpPr>
          <p:nvPr userDrawn="1"/>
        </p:nvCxnSpPr>
        <p:spPr>
          <a:xfrm>
            <a:off x="-20497" y="6858000"/>
            <a:ext cx="9924910" cy="0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510252" y="97646"/>
            <a:ext cx="6746875" cy="6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40963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0252" y="5913239"/>
            <a:ext cx="8757015" cy="360539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3A21998-CEBC-334F-AEB5-F2DB3231A3CC}"/>
              </a:ext>
            </a:extLst>
          </p:cNvPr>
          <p:cNvSpPr/>
          <p:nvPr userDrawn="1"/>
        </p:nvSpPr>
        <p:spPr>
          <a:xfrm>
            <a:off x="3183" y="-54591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C988C6-C122-3E45-8A98-17072471D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sp>
        <p:nvSpPr>
          <p:cNvPr id="8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084" y="1004036"/>
            <a:ext cx="8752183" cy="477813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91C7D3C1-6746-024F-8F57-BCE6BB9136B1}"/>
              </a:ext>
            </a:extLst>
          </p:cNvPr>
          <p:cNvCxnSpPr>
            <a:cxnSpLocks/>
          </p:cNvCxnSpPr>
          <p:nvPr userDrawn="1"/>
        </p:nvCxnSpPr>
        <p:spPr>
          <a:xfrm>
            <a:off x="-20497" y="6858000"/>
            <a:ext cx="9924910" cy="0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510252" y="97646"/>
            <a:ext cx="6746875" cy="6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911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7282" y="5512271"/>
            <a:ext cx="9111586" cy="884286"/>
          </a:xfrm>
          <a:prstGeom prst="rect">
            <a:avLst/>
          </a:prstGeom>
        </p:spPr>
        <p:txBody>
          <a:bodyPr/>
          <a:lstStyle>
            <a:lvl1pPr algn="ctr"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1C7D3C1-6746-024F-8F57-BCE6BB9136B1}"/>
              </a:ext>
            </a:extLst>
          </p:cNvPr>
          <p:cNvCxnSpPr>
            <a:cxnSpLocks/>
          </p:cNvCxnSpPr>
          <p:nvPr userDrawn="1"/>
        </p:nvCxnSpPr>
        <p:spPr>
          <a:xfrm>
            <a:off x="-20497" y="6858000"/>
            <a:ext cx="9924910" cy="0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23A21998-CEBC-334F-AEB5-F2DB3231A3CC}"/>
              </a:ext>
            </a:extLst>
          </p:cNvPr>
          <p:cNvSpPr/>
          <p:nvPr userDrawn="1"/>
        </p:nvSpPr>
        <p:spPr>
          <a:xfrm>
            <a:off x="0" y="0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C988C6-C122-3E45-8A98-17072471D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sp>
        <p:nvSpPr>
          <p:cNvPr id="8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3352" y="1088739"/>
            <a:ext cx="1693304" cy="11088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8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09056" y="1088738"/>
            <a:ext cx="1693304" cy="110884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9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0413" y="1088738"/>
            <a:ext cx="1693304" cy="110304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22188" y="1088738"/>
            <a:ext cx="1693304" cy="110304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1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73963" y="1088739"/>
            <a:ext cx="1693304" cy="110304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2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30284" y="2558294"/>
            <a:ext cx="1693304" cy="12244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3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50569" y="2558293"/>
            <a:ext cx="1693304" cy="122443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4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99995" y="4137651"/>
            <a:ext cx="1693304" cy="116355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5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04247" y="2558292"/>
            <a:ext cx="1693304" cy="122444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6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75297" y="4148824"/>
            <a:ext cx="1693304" cy="115238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7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73963" y="2558291"/>
            <a:ext cx="1693304" cy="123519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8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60568" y="2558295"/>
            <a:ext cx="1693304" cy="122443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9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7281" y="4143445"/>
            <a:ext cx="1693304" cy="115776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30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009056" y="4160479"/>
            <a:ext cx="1693304" cy="114072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31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850569" y="4137651"/>
            <a:ext cx="1693304" cy="116355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  <p:sp>
        <p:nvSpPr>
          <p:cNvPr id="32" name="Textplatzhalter 6"/>
          <p:cNvSpPr>
            <a:spLocks noGrp="1"/>
          </p:cNvSpPr>
          <p:nvPr>
            <p:ph type="body" sz="quarter" idx="30"/>
          </p:nvPr>
        </p:nvSpPr>
        <p:spPr>
          <a:xfrm>
            <a:off x="510252" y="97646"/>
            <a:ext cx="6746875" cy="6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465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3A21998-CEBC-334F-AEB5-F2DB3231A3CC}"/>
              </a:ext>
            </a:extLst>
          </p:cNvPr>
          <p:cNvSpPr/>
          <p:nvPr userDrawn="1"/>
        </p:nvSpPr>
        <p:spPr>
          <a:xfrm>
            <a:off x="-15552" y="2406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91C7D3C1-6746-024F-8F57-BCE6BB9136B1}"/>
              </a:ext>
            </a:extLst>
          </p:cNvPr>
          <p:cNvCxnSpPr>
            <a:cxnSpLocks/>
          </p:cNvCxnSpPr>
          <p:nvPr userDrawn="1"/>
        </p:nvCxnSpPr>
        <p:spPr>
          <a:xfrm>
            <a:off x="-20497" y="6858000"/>
            <a:ext cx="9924910" cy="0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281CA2F3-6047-434D-A64C-D8E7EF279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0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3A21998-CEBC-334F-AEB5-F2DB3231A3CC}"/>
              </a:ext>
            </a:extLst>
          </p:cNvPr>
          <p:cNvSpPr/>
          <p:nvPr userDrawn="1"/>
        </p:nvSpPr>
        <p:spPr>
          <a:xfrm>
            <a:off x="-15552" y="2406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91C7D3C1-6746-024F-8F57-BCE6BB9136B1}"/>
              </a:ext>
            </a:extLst>
          </p:cNvPr>
          <p:cNvCxnSpPr>
            <a:cxnSpLocks/>
          </p:cNvCxnSpPr>
          <p:nvPr userDrawn="1"/>
        </p:nvCxnSpPr>
        <p:spPr>
          <a:xfrm>
            <a:off x="-20497" y="6858000"/>
            <a:ext cx="9924910" cy="0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281CA2F3-6047-434D-A64C-D8E7EF279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B922DB9-69C5-6C4A-8060-7F59AE51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52" y="116632"/>
            <a:ext cx="8543925" cy="66278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2FC6143-52BB-9C42-A6C7-384930341528}"/>
              </a:ext>
            </a:extLst>
          </p:cNvPr>
          <p:cNvCxnSpPr>
            <a:cxnSpLocks/>
          </p:cNvCxnSpPr>
          <p:nvPr userDrawn="1"/>
        </p:nvCxnSpPr>
        <p:spPr>
          <a:xfrm flipV="1">
            <a:off x="4412940" y="6129300"/>
            <a:ext cx="5385048" cy="38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339D1B9-364F-4A4E-882E-B6FA0BF38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466" y="5006820"/>
            <a:ext cx="9131652" cy="8704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56D0ECB-0B2B-0A41-B77C-AF925DEE8B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775555"/>
            <a:ext cx="9906000" cy="397919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5695868" y="6329815"/>
            <a:ext cx="4032250" cy="3651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4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99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36BF68DA-2208-2D4B-BDA2-C999A2827E49}"/>
              </a:ext>
            </a:extLst>
          </p:cNvPr>
          <p:cNvSpPr txBox="1"/>
          <p:nvPr userDrawn="1"/>
        </p:nvSpPr>
        <p:spPr>
          <a:xfrm rot="16200000">
            <a:off x="485419" y="2563618"/>
            <a:ext cx="1873224" cy="40011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B50B34-4FB6-1C41-B1A4-EB7E81C6D237}"/>
              </a:ext>
            </a:extLst>
          </p:cNvPr>
          <p:cNvSpPr txBox="1"/>
          <p:nvPr userDrawn="1"/>
        </p:nvSpPr>
        <p:spPr>
          <a:xfrm rot="16200000">
            <a:off x="497173" y="4920625"/>
            <a:ext cx="1873224" cy="40011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/>
              <a:t>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07A57B9-B8E1-144E-BD4B-6652841498D2}"/>
              </a:ext>
            </a:extLst>
          </p:cNvPr>
          <p:cNvSpPr txBox="1"/>
          <p:nvPr userDrawn="1"/>
        </p:nvSpPr>
        <p:spPr>
          <a:xfrm rot="5400000">
            <a:off x="7536603" y="2552661"/>
            <a:ext cx="1873224" cy="40011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/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F3A0C79-8679-9148-991B-76769FE55B9F}"/>
              </a:ext>
            </a:extLst>
          </p:cNvPr>
          <p:cNvSpPr txBox="1"/>
          <p:nvPr userDrawn="1"/>
        </p:nvSpPr>
        <p:spPr>
          <a:xfrm rot="5400000">
            <a:off x="7535226" y="4926152"/>
            <a:ext cx="1873224" cy="40011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/>
              <a:t>  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A93E222-8003-424A-AE5B-A597B9A733DD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1906" y="6098420"/>
            <a:ext cx="3636391" cy="216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4B4E60C-5A2D-3B47-805A-3B36D45383CD}"/>
              </a:ext>
            </a:extLst>
          </p:cNvPr>
          <p:cNvCxnSpPr>
            <a:cxnSpLocks/>
          </p:cNvCxnSpPr>
          <p:nvPr userDrawn="1"/>
        </p:nvCxnSpPr>
        <p:spPr>
          <a:xfrm>
            <a:off x="4993071" y="6098420"/>
            <a:ext cx="3528392" cy="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B194F405-3D2C-D544-98C6-69F6007D370C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7866" y="3763858"/>
            <a:ext cx="3636391" cy="216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4F614D7-62C9-C84F-A4FF-80D2F1925B61}"/>
              </a:ext>
            </a:extLst>
          </p:cNvPr>
          <p:cNvCxnSpPr>
            <a:cxnSpLocks/>
          </p:cNvCxnSpPr>
          <p:nvPr userDrawn="1"/>
        </p:nvCxnSpPr>
        <p:spPr>
          <a:xfrm>
            <a:off x="4988992" y="3753036"/>
            <a:ext cx="3528392" cy="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2982" y="1826592"/>
            <a:ext cx="3240000" cy="187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1" name="Bildplatzhalter 19">
            <a:extLst>
              <a:ext uri="{FF2B5EF4-FFF2-40B4-BE49-F238E27FC236}">
                <a16:creationId xmlns:a16="http://schemas.microsoft.com/office/drawing/2014/main" id="{1E431F7F-C42C-AD44-B9A3-E03DBA5C0F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1368" y="1826596"/>
            <a:ext cx="3240000" cy="187323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8C64429-F0FA-FD42-97C6-04B27832E2E0}"/>
              </a:ext>
            </a:extLst>
          </p:cNvPr>
          <p:cNvSpPr/>
          <p:nvPr userDrawn="1"/>
        </p:nvSpPr>
        <p:spPr>
          <a:xfrm>
            <a:off x="-15552" y="2406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EC988C6-C122-3E45-8A98-17072471D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sp>
        <p:nvSpPr>
          <p:cNvPr id="25" name="Titel 2">
            <a:extLst>
              <a:ext uri="{FF2B5EF4-FFF2-40B4-BE49-F238E27FC236}">
                <a16:creationId xmlns:a16="http://schemas.microsoft.com/office/drawing/2014/main" id="{D9F03D97-4605-C249-8734-EE2FD37E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52" y="116632"/>
            <a:ext cx="8543925" cy="66278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6" name="Bildplatzhalter 19">
            <a:extLst>
              <a:ext uri="{FF2B5EF4-FFF2-40B4-BE49-F238E27FC236}">
                <a16:creationId xmlns:a16="http://schemas.microsoft.com/office/drawing/2014/main" id="{1198E6FA-44BE-FD49-A700-1A7AC6F2DC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3581" y="4205537"/>
            <a:ext cx="3240000" cy="187323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7" name="Bildplatzhalter 19">
            <a:extLst>
              <a:ext uri="{FF2B5EF4-FFF2-40B4-BE49-F238E27FC236}">
                <a16:creationId xmlns:a16="http://schemas.microsoft.com/office/drawing/2014/main" id="{C9A660DB-F375-F548-B54E-7843E7EAC5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1967" y="4205540"/>
            <a:ext cx="3240000" cy="187323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13A32413-BFB0-5E4C-A59A-985022790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642707" y="2616831"/>
            <a:ext cx="1613663" cy="345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9" name="Textplatzhalter 27">
            <a:extLst>
              <a:ext uri="{FF2B5EF4-FFF2-40B4-BE49-F238E27FC236}">
                <a16:creationId xmlns:a16="http://schemas.microsoft.com/office/drawing/2014/main" id="{79CEF73C-09D7-6B45-A889-B63A099ECA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654460" y="5077912"/>
            <a:ext cx="1613663" cy="345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2" name="Textplatzhalter 27">
            <a:extLst>
              <a:ext uri="{FF2B5EF4-FFF2-40B4-BE49-F238E27FC236}">
                <a16:creationId xmlns:a16="http://schemas.microsoft.com/office/drawing/2014/main" id="{2470CB9A-F650-114F-9401-D05E8D8B14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7693890" y="2541324"/>
            <a:ext cx="1613663" cy="345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3" name="Textplatzhalter 27">
            <a:extLst>
              <a:ext uri="{FF2B5EF4-FFF2-40B4-BE49-F238E27FC236}">
                <a16:creationId xmlns:a16="http://schemas.microsoft.com/office/drawing/2014/main" id="{8B5D0F50-4E7D-D74D-AB2F-A48F818742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7692513" y="5047837"/>
            <a:ext cx="1613663" cy="345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983B2A6F-605D-2E40-B5F5-6AE4C3A87E50}"/>
              </a:ext>
            </a:extLst>
          </p:cNvPr>
          <p:cNvCxnSpPr>
            <a:cxnSpLocks/>
          </p:cNvCxnSpPr>
          <p:nvPr userDrawn="1"/>
        </p:nvCxnSpPr>
        <p:spPr>
          <a:xfrm>
            <a:off x="0" y="6851116"/>
            <a:ext cx="9906000" cy="6884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34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36BF68DA-2208-2D4B-BDA2-C999A2827E49}"/>
              </a:ext>
            </a:extLst>
          </p:cNvPr>
          <p:cNvSpPr txBox="1"/>
          <p:nvPr userDrawn="1"/>
        </p:nvSpPr>
        <p:spPr>
          <a:xfrm rot="16200000">
            <a:off x="485827" y="1888034"/>
            <a:ext cx="1873224" cy="40011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B50B34-4FB6-1C41-B1A4-EB7E81C6D237}"/>
              </a:ext>
            </a:extLst>
          </p:cNvPr>
          <p:cNvSpPr txBox="1"/>
          <p:nvPr userDrawn="1"/>
        </p:nvSpPr>
        <p:spPr>
          <a:xfrm rot="16200000">
            <a:off x="472027" y="4240304"/>
            <a:ext cx="1873224" cy="40011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/>
              <a:t>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07A57B9-B8E1-144E-BD4B-6652841498D2}"/>
              </a:ext>
            </a:extLst>
          </p:cNvPr>
          <p:cNvSpPr txBox="1"/>
          <p:nvPr userDrawn="1"/>
        </p:nvSpPr>
        <p:spPr>
          <a:xfrm rot="5400000">
            <a:off x="7478403" y="1848870"/>
            <a:ext cx="1873224" cy="40011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/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F3A0C79-8679-9148-991B-76769FE55B9F}"/>
              </a:ext>
            </a:extLst>
          </p:cNvPr>
          <p:cNvSpPr txBox="1"/>
          <p:nvPr userDrawn="1"/>
        </p:nvSpPr>
        <p:spPr>
          <a:xfrm rot="5400000">
            <a:off x="7530103" y="4195204"/>
            <a:ext cx="1873224" cy="40011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/>
              <a:t>  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A93E222-8003-424A-AE5B-A597B9A733DD}"/>
              </a:ext>
            </a:extLst>
          </p:cNvPr>
          <p:cNvCxnSpPr>
            <a:cxnSpLocks/>
          </p:cNvCxnSpPr>
          <p:nvPr userDrawn="1"/>
        </p:nvCxnSpPr>
        <p:spPr>
          <a:xfrm flipV="1">
            <a:off x="1216206" y="5585790"/>
            <a:ext cx="3636391" cy="216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4B4E60C-5A2D-3B47-805A-3B36D45383CD}"/>
              </a:ext>
            </a:extLst>
          </p:cNvPr>
          <p:cNvCxnSpPr>
            <a:cxnSpLocks/>
          </p:cNvCxnSpPr>
          <p:nvPr userDrawn="1"/>
        </p:nvCxnSpPr>
        <p:spPr>
          <a:xfrm>
            <a:off x="4938323" y="5585790"/>
            <a:ext cx="3671402" cy="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B194F405-3D2C-D544-98C6-69F6007D370C}"/>
              </a:ext>
            </a:extLst>
          </p:cNvPr>
          <p:cNvCxnSpPr>
            <a:cxnSpLocks/>
          </p:cNvCxnSpPr>
          <p:nvPr userDrawn="1"/>
        </p:nvCxnSpPr>
        <p:spPr>
          <a:xfrm flipV="1">
            <a:off x="1216207" y="3235270"/>
            <a:ext cx="3636391" cy="216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4F614D7-62C9-C84F-A4FF-80D2F1925B61}"/>
              </a:ext>
            </a:extLst>
          </p:cNvPr>
          <p:cNvCxnSpPr>
            <a:cxnSpLocks/>
          </p:cNvCxnSpPr>
          <p:nvPr userDrawn="1"/>
        </p:nvCxnSpPr>
        <p:spPr>
          <a:xfrm>
            <a:off x="4978610" y="3235270"/>
            <a:ext cx="3631115" cy="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6296" y="1113537"/>
            <a:ext cx="3240000" cy="187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1" name="Bildplatzhalter 19">
            <a:extLst>
              <a:ext uri="{FF2B5EF4-FFF2-40B4-BE49-F238E27FC236}">
                <a16:creationId xmlns:a16="http://schemas.microsoft.com/office/drawing/2014/main" id="{1E431F7F-C42C-AD44-B9A3-E03DBA5C0F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5942" y="1105964"/>
            <a:ext cx="3240000" cy="187323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8C64429-F0FA-FD42-97C6-04B27832E2E0}"/>
              </a:ext>
            </a:extLst>
          </p:cNvPr>
          <p:cNvSpPr/>
          <p:nvPr userDrawn="1"/>
        </p:nvSpPr>
        <p:spPr>
          <a:xfrm>
            <a:off x="-15552" y="2406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EC988C6-C122-3E45-8A98-17072471D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sp>
        <p:nvSpPr>
          <p:cNvPr id="25" name="Titel 2">
            <a:extLst>
              <a:ext uri="{FF2B5EF4-FFF2-40B4-BE49-F238E27FC236}">
                <a16:creationId xmlns:a16="http://schemas.microsoft.com/office/drawing/2014/main" id="{D9F03D97-4605-C249-8734-EE2FD37E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52" y="116632"/>
            <a:ext cx="8543925" cy="66278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6" name="Bildplatzhalter 19">
            <a:extLst>
              <a:ext uri="{FF2B5EF4-FFF2-40B4-BE49-F238E27FC236}">
                <a16:creationId xmlns:a16="http://schemas.microsoft.com/office/drawing/2014/main" id="{1198E6FA-44BE-FD49-A700-1A7AC6F2DC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296" y="3479717"/>
            <a:ext cx="3240000" cy="187323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7" name="Bildplatzhalter 19">
            <a:extLst>
              <a:ext uri="{FF2B5EF4-FFF2-40B4-BE49-F238E27FC236}">
                <a16:creationId xmlns:a16="http://schemas.microsoft.com/office/drawing/2014/main" id="{C9A660DB-F375-F548-B54E-7843E7EAC5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2498" y="3476008"/>
            <a:ext cx="3240000" cy="187323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13A32413-BFB0-5E4C-A59A-985022790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629314" y="2016876"/>
            <a:ext cx="1613663" cy="345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9" name="Textplatzhalter 27">
            <a:extLst>
              <a:ext uri="{FF2B5EF4-FFF2-40B4-BE49-F238E27FC236}">
                <a16:creationId xmlns:a16="http://schemas.microsoft.com/office/drawing/2014/main" id="{79CEF73C-09D7-6B45-A889-B63A099ECA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615608" y="4373571"/>
            <a:ext cx="1613663" cy="345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2" name="Textplatzhalter 27">
            <a:extLst>
              <a:ext uri="{FF2B5EF4-FFF2-40B4-BE49-F238E27FC236}">
                <a16:creationId xmlns:a16="http://schemas.microsoft.com/office/drawing/2014/main" id="{2470CB9A-F650-114F-9401-D05E8D8B14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7587733" y="2053343"/>
            <a:ext cx="1613663" cy="345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3" name="Textplatzhalter 27">
            <a:extLst>
              <a:ext uri="{FF2B5EF4-FFF2-40B4-BE49-F238E27FC236}">
                <a16:creationId xmlns:a16="http://schemas.microsoft.com/office/drawing/2014/main" id="{8B5D0F50-4E7D-D74D-AB2F-A48F818742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7632377" y="4366028"/>
            <a:ext cx="1613663" cy="345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/>
              <a:t>Text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983B2A6F-605D-2E40-B5F5-6AE4C3A87E50}"/>
              </a:ext>
            </a:extLst>
          </p:cNvPr>
          <p:cNvCxnSpPr>
            <a:cxnSpLocks/>
          </p:cNvCxnSpPr>
          <p:nvPr userDrawn="1"/>
        </p:nvCxnSpPr>
        <p:spPr>
          <a:xfrm>
            <a:off x="0" y="6851116"/>
            <a:ext cx="9906000" cy="6884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1262664" y="5802979"/>
            <a:ext cx="7177088" cy="517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5187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36BF68DA-2208-2D4B-BDA2-C999A2827E49}"/>
              </a:ext>
            </a:extLst>
          </p:cNvPr>
          <p:cNvSpPr txBox="1"/>
          <p:nvPr userDrawn="1"/>
        </p:nvSpPr>
        <p:spPr>
          <a:xfrm rot="16200000">
            <a:off x="508031" y="2564253"/>
            <a:ext cx="1873224" cy="40011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FontTx/>
              <a:buNone/>
            </a:pPr>
            <a:endParaRPr lang="de-DE" dirty="0">
              <a:latin typeface="+mj-l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B50B34-4FB6-1C41-B1A4-EB7E81C6D237}"/>
              </a:ext>
            </a:extLst>
          </p:cNvPr>
          <p:cNvSpPr txBox="1"/>
          <p:nvPr userDrawn="1"/>
        </p:nvSpPr>
        <p:spPr>
          <a:xfrm rot="16200000">
            <a:off x="508032" y="4890549"/>
            <a:ext cx="1873224" cy="40011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FontTx/>
              <a:buNone/>
            </a:pPr>
            <a:r>
              <a:rPr lang="de-DE" dirty="0">
                <a:latin typeface="+mj-lt"/>
              </a:rPr>
              <a:t> 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07A57B9-B8E1-144E-BD4B-6652841498D2}"/>
              </a:ext>
            </a:extLst>
          </p:cNvPr>
          <p:cNvSpPr txBox="1"/>
          <p:nvPr userDrawn="1"/>
        </p:nvSpPr>
        <p:spPr>
          <a:xfrm rot="5400000">
            <a:off x="7492808" y="2544361"/>
            <a:ext cx="1873224" cy="40011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FontTx/>
              <a:buNone/>
            </a:pPr>
            <a:r>
              <a:rPr lang="de-DE" dirty="0">
                <a:latin typeface="+mj-lt"/>
              </a:rPr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F3A0C79-8679-9148-991B-76769FE55B9F}"/>
              </a:ext>
            </a:extLst>
          </p:cNvPr>
          <p:cNvSpPr txBox="1"/>
          <p:nvPr userDrawn="1"/>
        </p:nvSpPr>
        <p:spPr>
          <a:xfrm rot="5400000">
            <a:off x="7496874" y="4890549"/>
            <a:ext cx="1873224" cy="40011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FontTx/>
              <a:buNone/>
            </a:pPr>
            <a:r>
              <a:rPr lang="de-DE" dirty="0">
                <a:latin typeface="+mj-lt"/>
              </a:rPr>
              <a:t>  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A93E222-8003-424A-AE5B-A597B9A733DD}"/>
              </a:ext>
            </a:extLst>
          </p:cNvPr>
          <p:cNvCxnSpPr>
            <a:cxnSpLocks/>
          </p:cNvCxnSpPr>
          <p:nvPr userDrawn="1"/>
        </p:nvCxnSpPr>
        <p:spPr>
          <a:xfrm flipV="1">
            <a:off x="1248667" y="6096260"/>
            <a:ext cx="3636391" cy="216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4B4E60C-5A2D-3B47-805A-3B36D45383CD}"/>
              </a:ext>
            </a:extLst>
          </p:cNvPr>
          <p:cNvCxnSpPr>
            <a:cxnSpLocks/>
          </p:cNvCxnSpPr>
          <p:nvPr userDrawn="1"/>
        </p:nvCxnSpPr>
        <p:spPr>
          <a:xfrm>
            <a:off x="5101083" y="6098420"/>
            <a:ext cx="3528392" cy="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B194F405-3D2C-D544-98C6-69F6007D370C}"/>
              </a:ext>
            </a:extLst>
          </p:cNvPr>
          <p:cNvCxnSpPr>
            <a:cxnSpLocks/>
          </p:cNvCxnSpPr>
          <p:nvPr userDrawn="1"/>
        </p:nvCxnSpPr>
        <p:spPr>
          <a:xfrm flipV="1">
            <a:off x="1244588" y="3750876"/>
            <a:ext cx="3636391" cy="216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4F614D7-62C9-C84F-A4FF-80D2F1925B61}"/>
              </a:ext>
            </a:extLst>
          </p:cNvPr>
          <p:cNvCxnSpPr>
            <a:cxnSpLocks/>
          </p:cNvCxnSpPr>
          <p:nvPr userDrawn="1"/>
        </p:nvCxnSpPr>
        <p:spPr>
          <a:xfrm>
            <a:off x="5097004" y="3753036"/>
            <a:ext cx="3528392" cy="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D8C64429-F0FA-FD42-97C6-04B27832E2E0}"/>
              </a:ext>
            </a:extLst>
          </p:cNvPr>
          <p:cNvSpPr/>
          <p:nvPr userDrawn="1"/>
        </p:nvSpPr>
        <p:spPr>
          <a:xfrm>
            <a:off x="-15552" y="2406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EC988C6-C122-3E45-8A98-17072471D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sp>
        <p:nvSpPr>
          <p:cNvPr id="25" name="Titel 2">
            <a:extLst>
              <a:ext uri="{FF2B5EF4-FFF2-40B4-BE49-F238E27FC236}">
                <a16:creationId xmlns:a16="http://schemas.microsoft.com/office/drawing/2014/main" id="{D9F03D97-4605-C249-8734-EE2FD37E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52" y="116632"/>
            <a:ext cx="8543925" cy="66278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13A32413-BFB0-5E4C-A59A-985022790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610305" y="2698968"/>
            <a:ext cx="1613663" cy="345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9" name="Textplatzhalter 27">
            <a:extLst>
              <a:ext uri="{FF2B5EF4-FFF2-40B4-BE49-F238E27FC236}">
                <a16:creationId xmlns:a16="http://schemas.microsoft.com/office/drawing/2014/main" id="{79CEF73C-09D7-6B45-A889-B63A099ECA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614383" y="5077912"/>
            <a:ext cx="1613663" cy="345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0" name="Textplatzhalter 27">
            <a:extLst>
              <a:ext uri="{FF2B5EF4-FFF2-40B4-BE49-F238E27FC236}">
                <a16:creationId xmlns:a16="http://schemas.microsoft.com/office/drawing/2014/main" id="{221C98EC-E52D-EC4B-953D-F8284100BF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7622590" y="2698968"/>
            <a:ext cx="1613663" cy="345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1" name="Textplatzhalter 27">
            <a:extLst>
              <a:ext uri="{FF2B5EF4-FFF2-40B4-BE49-F238E27FC236}">
                <a16:creationId xmlns:a16="http://schemas.microsoft.com/office/drawing/2014/main" id="{DC590E6B-4DFB-2342-B115-440FDD9213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7603949" y="5077912"/>
            <a:ext cx="1613663" cy="345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46A8B8-A32D-B148-BAB8-F302E3EE6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0632" y="1809028"/>
            <a:ext cx="3240000" cy="18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23" name="Textplatzhalter 1">
            <a:extLst>
              <a:ext uri="{FF2B5EF4-FFF2-40B4-BE49-F238E27FC236}">
                <a16:creationId xmlns:a16="http://schemas.microsoft.com/office/drawing/2014/main" id="{2B0AEDEB-0532-9543-9058-D89A2F55B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25368" y="1809028"/>
            <a:ext cx="3240000" cy="18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32" name="Textplatzhalter 1">
            <a:extLst>
              <a:ext uri="{FF2B5EF4-FFF2-40B4-BE49-F238E27FC236}">
                <a16:creationId xmlns:a16="http://schemas.microsoft.com/office/drawing/2014/main" id="{D6167B6A-4519-8F41-A38A-E2EB14510A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40632" y="4149080"/>
            <a:ext cx="3240000" cy="18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33" name="Textplatzhalter 1">
            <a:extLst>
              <a:ext uri="{FF2B5EF4-FFF2-40B4-BE49-F238E27FC236}">
                <a16:creationId xmlns:a16="http://schemas.microsoft.com/office/drawing/2014/main" id="{A80ABFEE-EB94-7244-8753-C391F94501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25368" y="4149080"/>
            <a:ext cx="3240000" cy="18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+mj-lt"/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983B2A6F-605D-2E40-B5F5-6AE4C3A87E50}"/>
              </a:ext>
            </a:extLst>
          </p:cNvPr>
          <p:cNvCxnSpPr>
            <a:cxnSpLocks/>
          </p:cNvCxnSpPr>
          <p:nvPr userDrawn="1"/>
        </p:nvCxnSpPr>
        <p:spPr>
          <a:xfrm>
            <a:off x="0" y="6851116"/>
            <a:ext cx="9906000" cy="6884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02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36BF68DA-2208-2D4B-BDA2-C999A2827E49}"/>
              </a:ext>
            </a:extLst>
          </p:cNvPr>
          <p:cNvSpPr txBox="1"/>
          <p:nvPr userDrawn="1"/>
        </p:nvSpPr>
        <p:spPr>
          <a:xfrm rot="16200000">
            <a:off x="506278" y="1897305"/>
            <a:ext cx="1873224" cy="40011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FontTx/>
              <a:buNone/>
            </a:pPr>
            <a:endParaRPr lang="de-DE" dirty="0">
              <a:latin typeface="+mj-lt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A93E222-8003-424A-AE5B-A597B9A733DD}"/>
              </a:ext>
            </a:extLst>
          </p:cNvPr>
          <p:cNvCxnSpPr>
            <a:cxnSpLocks/>
          </p:cNvCxnSpPr>
          <p:nvPr userDrawn="1"/>
        </p:nvCxnSpPr>
        <p:spPr>
          <a:xfrm flipV="1">
            <a:off x="1270426" y="5771394"/>
            <a:ext cx="3500974" cy="15159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4B4E60C-5A2D-3B47-805A-3B36D45383CD}"/>
              </a:ext>
            </a:extLst>
          </p:cNvPr>
          <p:cNvCxnSpPr>
            <a:cxnSpLocks/>
          </p:cNvCxnSpPr>
          <p:nvPr userDrawn="1"/>
        </p:nvCxnSpPr>
        <p:spPr>
          <a:xfrm>
            <a:off x="5157270" y="5769260"/>
            <a:ext cx="3528392" cy="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B194F405-3D2C-D544-98C6-69F6007D370C}"/>
              </a:ext>
            </a:extLst>
          </p:cNvPr>
          <p:cNvCxnSpPr>
            <a:cxnSpLocks/>
          </p:cNvCxnSpPr>
          <p:nvPr userDrawn="1"/>
        </p:nvCxnSpPr>
        <p:spPr>
          <a:xfrm flipV="1">
            <a:off x="1238603" y="3383671"/>
            <a:ext cx="3636391" cy="216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4F614D7-62C9-C84F-A4FF-80D2F1925B61}"/>
              </a:ext>
            </a:extLst>
          </p:cNvPr>
          <p:cNvCxnSpPr>
            <a:cxnSpLocks/>
          </p:cNvCxnSpPr>
          <p:nvPr userDrawn="1"/>
        </p:nvCxnSpPr>
        <p:spPr>
          <a:xfrm>
            <a:off x="5157270" y="3383230"/>
            <a:ext cx="3528392" cy="0"/>
          </a:xfrm>
          <a:prstGeom prst="straightConnector1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D8C64429-F0FA-FD42-97C6-04B27832E2E0}"/>
              </a:ext>
            </a:extLst>
          </p:cNvPr>
          <p:cNvSpPr/>
          <p:nvPr userDrawn="1"/>
        </p:nvSpPr>
        <p:spPr>
          <a:xfrm>
            <a:off x="-15552" y="2406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EC988C6-C122-3E45-8A98-17072471D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sp>
        <p:nvSpPr>
          <p:cNvPr id="25" name="Titel 2">
            <a:extLst>
              <a:ext uri="{FF2B5EF4-FFF2-40B4-BE49-F238E27FC236}">
                <a16:creationId xmlns:a16="http://schemas.microsoft.com/office/drawing/2014/main" id="{D9F03D97-4605-C249-8734-EE2FD37E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52" y="116632"/>
            <a:ext cx="8543925" cy="66278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13A32413-BFB0-5E4C-A59A-985022790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498985" y="1908666"/>
            <a:ext cx="1891878" cy="3960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>
                <a:latin typeface="+mj-lt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46A8B8-A32D-B148-BAB8-F302E3EE6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2945" y="1167408"/>
            <a:ext cx="3240000" cy="18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+mj-lt"/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23" name="Textplatzhalter 1">
            <a:extLst>
              <a:ext uri="{FF2B5EF4-FFF2-40B4-BE49-F238E27FC236}">
                <a16:creationId xmlns:a16="http://schemas.microsoft.com/office/drawing/2014/main" id="{2B0AEDEB-0532-9543-9058-D89A2F55B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6213" y="1167408"/>
            <a:ext cx="3240000" cy="18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+mj-lt"/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32" name="Textplatzhalter 1">
            <a:extLst>
              <a:ext uri="{FF2B5EF4-FFF2-40B4-BE49-F238E27FC236}">
                <a16:creationId xmlns:a16="http://schemas.microsoft.com/office/drawing/2014/main" id="{D6167B6A-4519-8F41-A38A-E2EB14510A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42945" y="3681324"/>
            <a:ext cx="3240000" cy="18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+mj-lt"/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33" name="Textplatzhalter 1">
            <a:extLst>
              <a:ext uri="{FF2B5EF4-FFF2-40B4-BE49-F238E27FC236}">
                <a16:creationId xmlns:a16="http://schemas.microsoft.com/office/drawing/2014/main" id="{A80ABFEE-EB94-7244-8753-C391F94501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6213" y="3693746"/>
            <a:ext cx="3240000" cy="187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+mj-lt"/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983B2A6F-605D-2E40-B5F5-6AE4C3A87E50}"/>
              </a:ext>
            </a:extLst>
          </p:cNvPr>
          <p:cNvCxnSpPr>
            <a:cxnSpLocks/>
          </p:cNvCxnSpPr>
          <p:nvPr userDrawn="1"/>
        </p:nvCxnSpPr>
        <p:spPr>
          <a:xfrm>
            <a:off x="0" y="6851116"/>
            <a:ext cx="9906000" cy="6884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1270426" y="5898902"/>
            <a:ext cx="7177088" cy="517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188DBAE-8EAF-B646-93FA-F10CEEE6D124}"/>
              </a:ext>
            </a:extLst>
          </p:cNvPr>
          <p:cNvSpPr txBox="1"/>
          <p:nvPr userDrawn="1"/>
        </p:nvSpPr>
        <p:spPr>
          <a:xfrm rot="16200000">
            <a:off x="474340" y="4408802"/>
            <a:ext cx="1873224" cy="40011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FontTx/>
              <a:buNone/>
            </a:pPr>
            <a:endParaRPr lang="de-DE" dirty="0">
              <a:latin typeface="+mj-lt"/>
            </a:endParaRPr>
          </a:p>
        </p:txBody>
      </p:sp>
      <p:sp>
        <p:nvSpPr>
          <p:cNvPr id="36" name="Textplatzhalter 27">
            <a:extLst>
              <a:ext uri="{FF2B5EF4-FFF2-40B4-BE49-F238E27FC236}">
                <a16:creationId xmlns:a16="http://schemas.microsoft.com/office/drawing/2014/main" id="{A96A7CC3-1F47-5D41-ADDA-2D619FD0304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467047" y="4420163"/>
            <a:ext cx="1891878" cy="3960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>
                <a:latin typeface="+mj-lt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142152E-F1AD-0A4D-AA4A-ABCABA3B2580}"/>
              </a:ext>
            </a:extLst>
          </p:cNvPr>
          <p:cNvSpPr txBox="1"/>
          <p:nvPr userDrawn="1"/>
        </p:nvSpPr>
        <p:spPr>
          <a:xfrm rot="5400000">
            <a:off x="7542866" y="1899149"/>
            <a:ext cx="1908989" cy="40011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FontTx/>
              <a:buNone/>
            </a:pPr>
            <a:endParaRPr lang="de-DE" dirty="0">
              <a:latin typeface="+mj-lt"/>
            </a:endParaRPr>
          </a:p>
        </p:txBody>
      </p:sp>
      <p:sp>
        <p:nvSpPr>
          <p:cNvPr id="38" name="Textplatzhalter 27">
            <a:extLst>
              <a:ext uri="{FF2B5EF4-FFF2-40B4-BE49-F238E27FC236}">
                <a16:creationId xmlns:a16="http://schemas.microsoft.com/office/drawing/2014/main" id="{978971C7-F804-2645-96AC-A873E0C597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7535395" y="1910688"/>
            <a:ext cx="1927999" cy="3960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>
                <a:latin typeface="+mj-lt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2A386AB-6F9A-3D4F-B2B9-B2C8F44D4D3F}"/>
              </a:ext>
            </a:extLst>
          </p:cNvPr>
          <p:cNvSpPr txBox="1"/>
          <p:nvPr userDrawn="1"/>
        </p:nvSpPr>
        <p:spPr>
          <a:xfrm rot="5400000">
            <a:off x="7531112" y="4426685"/>
            <a:ext cx="1908990" cy="40011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rgbClr val="DF7A0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buFontTx/>
              <a:buNone/>
            </a:pPr>
            <a:endParaRPr lang="de-DE" dirty="0">
              <a:latin typeface="+mj-lt"/>
            </a:endParaRPr>
          </a:p>
        </p:txBody>
      </p:sp>
      <p:sp>
        <p:nvSpPr>
          <p:cNvPr id="40" name="Textplatzhalter 27">
            <a:extLst>
              <a:ext uri="{FF2B5EF4-FFF2-40B4-BE49-F238E27FC236}">
                <a16:creationId xmlns:a16="http://schemas.microsoft.com/office/drawing/2014/main" id="{C8B6B9E0-ED92-E444-A335-E46B2421A9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7523641" y="4438224"/>
            <a:ext cx="1928000" cy="39604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>
                <a:latin typeface="+mj-lt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00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83B2A6F-605D-2E40-B5F5-6AE4C3A87E50}"/>
              </a:ext>
            </a:extLst>
          </p:cNvPr>
          <p:cNvCxnSpPr>
            <a:cxnSpLocks/>
          </p:cNvCxnSpPr>
          <p:nvPr userDrawn="1"/>
        </p:nvCxnSpPr>
        <p:spPr>
          <a:xfrm>
            <a:off x="0" y="6851116"/>
            <a:ext cx="9987488" cy="0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E2AAA7B-B760-9943-B2DA-D6CBDCBC770D}"/>
              </a:ext>
            </a:extLst>
          </p:cNvPr>
          <p:cNvCxnSpPr>
            <a:cxnSpLocks/>
          </p:cNvCxnSpPr>
          <p:nvPr userDrawn="1"/>
        </p:nvCxnSpPr>
        <p:spPr>
          <a:xfrm>
            <a:off x="5010883" y="5614505"/>
            <a:ext cx="4711784" cy="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D8C64429-F0FA-FD42-97C6-04B27832E2E0}"/>
              </a:ext>
            </a:extLst>
          </p:cNvPr>
          <p:cNvSpPr/>
          <p:nvPr userDrawn="1"/>
        </p:nvSpPr>
        <p:spPr>
          <a:xfrm>
            <a:off x="-15552" y="2406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3F46A8B8-A32D-B148-BAB8-F302E3EE6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16996" y="1340768"/>
            <a:ext cx="4154225" cy="5094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6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520" y="1340768"/>
            <a:ext cx="3636404" cy="510212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C988C6-C122-3E45-8A98-17072471D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D9F03D97-4605-C249-8734-EE2FD37E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52" y="116632"/>
            <a:ext cx="8543925" cy="66278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3A21998-CEBC-334F-AEB5-F2DB3231A3CC}"/>
              </a:ext>
            </a:extLst>
          </p:cNvPr>
          <p:cNvSpPr/>
          <p:nvPr userDrawn="1"/>
        </p:nvSpPr>
        <p:spPr>
          <a:xfrm>
            <a:off x="1587" y="0"/>
            <a:ext cx="9904413" cy="735005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100000">
                <a:srgbClr val="DF7A0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91C7D3C1-6746-024F-8F57-BCE6BB9136B1}"/>
              </a:ext>
            </a:extLst>
          </p:cNvPr>
          <p:cNvCxnSpPr>
            <a:cxnSpLocks/>
          </p:cNvCxnSpPr>
          <p:nvPr userDrawn="1"/>
        </p:nvCxnSpPr>
        <p:spPr>
          <a:xfrm>
            <a:off x="-20497" y="6858000"/>
            <a:ext cx="9924910" cy="0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9EC988C6-C122-3E45-8A98-17072471D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50" y="183951"/>
            <a:ext cx="1631069" cy="508745"/>
          </a:xfrm>
          <a:prstGeom prst="rect">
            <a:avLst/>
          </a:prstGeom>
        </p:spPr>
      </p:pic>
      <p:sp>
        <p:nvSpPr>
          <p:cNvPr id="10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468" y="4452037"/>
            <a:ext cx="2664296" cy="197057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0832" y="1088739"/>
            <a:ext cx="2916324" cy="205222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69224" y="1088740"/>
            <a:ext cx="2759795" cy="205222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3352" y="1088739"/>
            <a:ext cx="2665412" cy="205222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40832" y="4452037"/>
            <a:ext cx="2916324" cy="197057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5" name="Bildplatzhalter 19">
            <a:extLst>
              <a:ext uri="{FF2B5EF4-FFF2-40B4-BE49-F238E27FC236}">
                <a16:creationId xmlns:a16="http://schemas.microsoft.com/office/drawing/2014/main" id="{1E4F522A-CF0F-B14F-A904-EA4D76DE0E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69224" y="4452038"/>
            <a:ext cx="2759795" cy="197698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3F46A8B8-A32D-B148-BAB8-F302E3EE6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3352" y="3372444"/>
            <a:ext cx="9565667" cy="74918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D9F03D97-4605-C249-8734-EE2FD37E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52" y="116632"/>
            <a:ext cx="8543925" cy="66278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697415" y="6356350"/>
            <a:ext cx="527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6FAB-A558-4962-94CC-C39FAE837F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96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93" r:id="rId5"/>
    <p:sldLayoutId id="2147483688" r:id="rId6"/>
    <p:sldLayoutId id="2147483694" r:id="rId7"/>
    <p:sldLayoutId id="2147483676" r:id="rId8"/>
    <p:sldLayoutId id="2147483677" r:id="rId9"/>
    <p:sldLayoutId id="2147483681" r:id="rId10"/>
    <p:sldLayoutId id="2147483683" r:id="rId11"/>
    <p:sldLayoutId id="2147483689" r:id="rId12"/>
    <p:sldLayoutId id="2147483690" r:id="rId13"/>
    <p:sldLayoutId id="2147483691" r:id="rId14"/>
    <p:sldLayoutId id="214748369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263" y="-207404"/>
            <a:ext cx="11902374" cy="792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D74153A-8D80-3D4C-B9AF-EE49378789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196" y="692696"/>
            <a:ext cx="3001207" cy="93610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F60A3B5-EA4B-8B43-9591-E0A861C817B1}"/>
              </a:ext>
            </a:extLst>
          </p:cNvPr>
          <p:cNvSpPr txBox="1"/>
          <p:nvPr/>
        </p:nvSpPr>
        <p:spPr>
          <a:xfrm>
            <a:off x="4700972" y="5353185"/>
            <a:ext cx="507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spcBef>
                <a:spcPts val="600"/>
              </a:spcBef>
            </a:pPr>
            <a:r>
              <a:rPr lang="de-DE" sz="3200" b="1" dirty="0">
                <a:solidFill>
                  <a:srgbClr val="AF0D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Kindern Chancen schaffen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365AA75-C353-F44C-A1F0-362831C054BF}"/>
              </a:ext>
            </a:extLst>
          </p:cNvPr>
          <p:cNvCxnSpPr>
            <a:cxnSpLocks/>
          </p:cNvCxnSpPr>
          <p:nvPr/>
        </p:nvCxnSpPr>
        <p:spPr>
          <a:xfrm>
            <a:off x="0" y="6851116"/>
            <a:ext cx="9987488" cy="0"/>
          </a:xfrm>
          <a:prstGeom prst="straightConnector1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22E2F527-EF0E-CE4F-A84A-8B8B045E5D2A}"/>
              </a:ext>
            </a:extLst>
          </p:cNvPr>
          <p:cNvSpPr txBox="1"/>
          <p:nvPr/>
        </p:nvSpPr>
        <p:spPr>
          <a:xfrm>
            <a:off x="4268924" y="5937960"/>
            <a:ext cx="550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spcBef>
                <a:spcPts val="600"/>
              </a:spcBef>
            </a:pPr>
            <a:r>
              <a:rPr lang="de-DE" sz="2800" b="1" dirty="0">
                <a:solidFill>
                  <a:srgbClr val="DF7A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Bildung schenkt Zukunft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635B6E59-6E7C-7847-BAE4-E0B89DA9F7E7}"/>
              </a:ext>
            </a:extLst>
          </p:cNvPr>
          <p:cNvCxnSpPr>
            <a:cxnSpLocks/>
          </p:cNvCxnSpPr>
          <p:nvPr/>
        </p:nvCxnSpPr>
        <p:spPr>
          <a:xfrm>
            <a:off x="5565068" y="5949280"/>
            <a:ext cx="4099716" cy="0"/>
          </a:xfrm>
          <a:prstGeom prst="straightConnector1">
            <a:avLst/>
          </a:prstGeom>
          <a:ln w="28575">
            <a:solidFill>
              <a:srgbClr val="9A0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>
            <a:extLst>
              <a:ext uri="{FF2B5EF4-FFF2-40B4-BE49-F238E27FC236}">
                <a16:creationId xmlns:a16="http://schemas.microsoft.com/office/drawing/2014/main" id="{3F28C1B8-9CA0-F743-9EA2-8BB4CC02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85" y="6599242"/>
            <a:ext cx="784339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r>
              <a:rPr lang="de-DE" sz="1000" dirty="0">
                <a:solidFill>
                  <a:schemeClr val="tx1"/>
                </a:solidFill>
                <a:latin typeface="Palatino" pitchFamily="18" charset="0"/>
              </a:rPr>
              <a:t>©</a:t>
            </a:r>
            <a:r>
              <a:rPr lang="de-DE" sz="900" dirty="0">
                <a:solidFill>
                  <a:schemeClr val="tx1"/>
                </a:solidFill>
                <a:latin typeface="Palatino" pitchFamily="18" charset="0"/>
              </a:rPr>
              <a:t> Childaid 2019</a:t>
            </a: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  <a:p>
            <a:pPr marL="95250" indent="-95250" algn="l">
              <a:lnSpc>
                <a:spcPct val="85000"/>
              </a:lnSpc>
              <a:spcBef>
                <a:spcPct val="10000"/>
              </a:spcBef>
            </a:pPr>
            <a:endParaRPr lang="de-DE" sz="900" dirty="0">
              <a:solidFill>
                <a:schemeClr val="tx1"/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4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1374EBA-5F6E-8A48-84A1-A604F81E16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0BAECFD-D344-CF4B-A981-000082B241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102F013-9EE3-264B-A2C7-6512F9AF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51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6086DB8D-A1FD-CC40-9131-C9D6A07B3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8A4524-6CD8-0441-89C5-ED7244A743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23AA6E0-9295-EA44-A45F-251FACA1DA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1FF6341-69EE-A246-AC25-684C0EA26B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9E157D9-2552-E54C-A450-BE1C6450C2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E024156-48E2-CD4C-BF40-CD8CDC301A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3283423-A2EA-FD43-92C4-DB9EA45474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B951A3F-C425-7C45-9D12-C26C9DD2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41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5C60F-F75C-C144-80CB-6600EAFB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B21C58-BAC6-684C-AD93-B7B7EF71B9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3231D2F-7323-0E42-878B-A044BFFFF7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B01DAD-AD3E-BB47-9E83-5BE7ED4D45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8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7C62BDF-F716-0B45-A4D3-8E89353D6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0818A4-08A8-8148-944F-0B7BF104328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B1B285-56BB-9740-ADFB-E1C971903D0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3AD328D-1464-DE42-A4DC-29C54997478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D41E2F7-4745-FC49-9737-76469B9F45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010D0B4-4904-1E46-9824-CB0D5DBBFE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305E5F4-1798-164E-8E6E-6EA419033E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2A2793D-2F61-0446-9BCD-CE889D9FBB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5B08C97-2A96-A240-872D-EC0622C70259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CF37B65-F5F7-414C-A845-ABAD5FE92C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6497340-4491-4547-89FD-4E308EF5B0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15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94543-E64B-E74A-9844-79F1F21D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FFE7A2A-6EF1-064B-A959-373F1D320A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FFE9127-BFD3-C24D-B846-D0B5B9E3F9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C60B0B0-E579-A543-A3AA-A12D0EAC62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5078583-42ED-5640-9BEE-FC1889D67C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3D147C0-D46A-434E-8E66-1857570A4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197979CF-2F9D-4847-A754-8EA622FF485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E02E808-286E-C44C-8704-BD12D13FAF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DE39C19-F2EB-5447-B73E-03217F30F1D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C5EB6406-02FA-7D40-8A03-75037D5A25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328D9A4-F1C9-9842-9145-E07C1022407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3A9679D-AB39-E148-A5B5-F9C748B66B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74FDC26-ADD0-DD4D-B93C-1DDF3C2F17C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E52A222-2B57-584B-8AAD-2E68D3BB461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45E8C53-243F-854F-A2A4-2F2B4363BAF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14F1AA10-4993-4442-A286-F98AE3C1C9F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63A311F8-E1D6-9246-AE69-27F8C25F891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91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73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99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CCB6B-94EE-1A47-8D2C-9E09B621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0FB85-57A6-F846-B070-F86690F69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23A8B68-E69C-3642-991C-7982358D70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F1D056-2A37-B341-8505-B019B0941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03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5C21876-2A74-944F-93F7-C7FA0EB78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76AFF9-BBA2-FF49-892C-E01ED030D1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AD383E-508D-F245-AE34-6ACFBACB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82413E4-EEF5-5049-8E47-6F6C0E30C0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C5E633E-FC31-8046-B171-5CDEC004A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21D71C-8BAB-8843-B873-B7379EA4F3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F24E8F7-442E-1F48-BDFE-C4AF197D55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EF6CCFB-DC97-A447-BD21-60E3179F25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34AA942-D821-9B43-923C-0FBCD4646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6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6F868B44-A13B-ED45-9F03-7C5E7EE39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0A3AC3-97E9-1842-BF2D-EFB4387CBB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C6EE6B0-911C-B941-933F-8DC43FCF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E025075-A946-6C43-81B1-4C0D373099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AAA6A37-96B7-8344-A8AA-802B1957A6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B60CAE-B500-1149-B72A-6A1AE0F246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0B8313F-520C-D740-8E8E-6C07BB5FD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92A89ED-3464-5E4A-8749-7A2B5411C3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EF0E9C0-D9A7-4544-80FC-E771FAAC5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9FB6BB-4B72-364B-9D3A-78A14D1353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65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350F2-036D-6C41-AF19-8113470B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E12250-D752-B241-9905-83AAF0AD56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4F8FF8-0216-0E48-8D06-6AB3740B90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7A44D6-1C06-3041-A268-3DDC36B3B7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8D43D4D-EB23-7A4F-8860-13B9FF361E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98E7DDA-D161-3045-90E7-81F20CEFDB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FEDD490-473E-9F4A-AE6E-6BB09A08A6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B932741-764F-F344-B586-8F129C44F2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461099-4B52-414C-94A7-A777E7AAE4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08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BC084-D0E3-7442-8769-4D91045B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AD69DD-E1E6-9345-AFD3-0869C0A18B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D6EF8E-27D6-A544-9165-02C9C34258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58E954-DAC5-D844-A8C9-AAF4478A70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F59D772-88E5-1641-8D26-2C9B11E80F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8038F37-8C09-0B4E-BD26-6003BFD0E1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F9A97EC-66D9-9B4A-883C-E2EA16A91C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5989024-4E97-CC4E-AC47-EFCE1AB8F8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07BA892-ACD0-5642-BF62-9D5CFC43EBC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3189217-24A8-ED42-8B2A-8FEB8388511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17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DE9E8-6B78-4241-91A3-C26B4FD4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FC9353-F74B-9C48-BBED-D58F15F57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D88BB5-49F9-8C40-B804-35565D35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1BE19A-89E0-7741-8666-E6F9837E28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01670F3-9626-704B-A2B2-BDDAFAEE60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DD16A92-B3CF-2543-AA35-B1DC5AE04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E08010-568B-A547-940C-404B8EDA03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F13AFB-BE3D-1044-813D-5C8DFF00CA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DA722DC-2542-FD4F-8DC9-6BF50129F0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09A2610-DBC7-B54D-A02D-8098A8F38C9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274627"/>
      </p:ext>
    </p:extLst>
  </p:cSld>
  <p:clrMapOvr>
    <a:masterClrMapping/>
  </p:clrMapOvr>
</p:sld>
</file>

<file path=ppt/theme/theme1.xml><?xml version="1.0" encoding="utf-8"?>
<a:theme xmlns:a="http://schemas.openxmlformats.org/drawingml/2006/main" name="Childaid Standard Prä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aid Network Vorlage Präsentation" id="{E5822377-8138-0344-85CD-2C51EDA1697C}" vid="{0F285114-C53D-6242-B5D7-B07331395A71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</Words>
  <Application>Microsoft Macintosh PowerPoint</Application>
  <PresentationFormat>A4-Papier (210 x 297 mm)</PresentationFormat>
  <Paragraphs>3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Palatino</vt:lpstr>
      <vt:lpstr>Childaid Standard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Dr. Martin Kasper</dc:creator>
  <cp:lastModifiedBy>Sven Henkel</cp:lastModifiedBy>
  <cp:revision>1659</cp:revision>
  <cp:lastPrinted>2016-08-08T11:28:37Z</cp:lastPrinted>
  <dcterms:created xsi:type="dcterms:W3CDTF">1998-02-06T11:35:04Z</dcterms:created>
  <dcterms:modified xsi:type="dcterms:W3CDTF">2019-06-04T10:27:41Z</dcterms:modified>
</cp:coreProperties>
</file>